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4" r:id="rId4"/>
    <p:sldId id="265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3F7B"/>
    <a:srgbClr val="2E7BC5"/>
    <a:srgbClr val="345EAB"/>
    <a:srgbClr val="89C0E0"/>
    <a:srgbClr val="C3E0EF"/>
    <a:srgbClr val="96B3CC"/>
    <a:srgbClr val="1A3E7A"/>
    <a:srgbClr val="89ACC7"/>
    <a:srgbClr val="CC33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3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-32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391725-D41C-2A45-8E90-0BCCEA382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7914F94-C21D-0C4D-8EA2-47B91EBD5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A859710-54A3-6749-ABF2-28D30C35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43B708-E4B1-9845-B94F-A95B4DA4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E884F39-7477-B844-A822-5CA7461C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12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B7A99-0A62-E548-8940-FBD7CB85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309FC61-2481-4642-80F0-4227CB6E0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B9FF1A-653C-AD48-92E0-1D272E94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031F64A-7541-B647-A313-6A2325CA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8C5DDC9-A14C-564F-AA46-DCFBEBCD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65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B197E02-A4AD-DB4B-919B-DDBFD9A7C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FAB68DE-4BE6-334D-BD7F-97837D9C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6B6367A-EEC9-EC4A-9710-03DC8967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7E218B-219C-0047-8A15-7AB81AC3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E7495C7-032F-A044-8445-A8958286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899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CF96A-564F-9242-98D2-4343B6EC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692583-FB57-C84B-BEB1-F99E487E0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2F0B09-AD50-CE43-9375-AB5F6277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089B56B-5AD9-0E42-BACE-2D525E87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41F4576-14C2-354D-AAE4-DEC1F473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528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659C34-AD87-1A4E-81F7-13B254C6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A94CB52-DC2A-D742-A9FF-7562D9581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9E36ED-514E-4745-878B-F6679380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E101D2-7AF6-C14D-8786-0A600F88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A04045F-EFB1-0D47-9122-448ADE86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331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0A3AB-173F-F44A-8287-7D18465E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42E6951-1762-9649-861D-5A37DBCEF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6F588AC-7FE7-674C-AA90-54F853D6B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3A27FCA-578E-8843-BA9F-2155C917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39FB02B-1DC2-9641-BAD3-431C770C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426A183-D0CB-0344-9F1F-1F1F4F20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020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580042-B2E5-8B46-B5AA-1D36BAA0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5CD7626-A9E4-1743-B97D-12541FFBD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1B20045-C4F7-B246-B7E8-9A0F43AF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25D37FD-8083-FE43-8B76-DB69C20FD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2BDB426-35A9-3C49-887C-9146F89AA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A992EE18-C61E-F24F-9E6C-C6D45B46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AAB427A-6DC6-5F42-8910-05EB590A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2B5A119-1F28-4842-9173-C9171DEE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73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AC96D-B619-6647-8640-410EFD24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669646C-0C31-694B-B1E8-1C1E06D7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E3D181B-E697-BA49-B146-E86BA63B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6BEC8DE-1615-E04C-9A8D-2F850C28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068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7ECDD56-7E00-7147-A5C7-0ABFFA4D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1A411EA-BCF8-AA4B-ABC5-3D7F1644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9297519-76D3-A046-9495-1CDA6356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68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E5254-CE11-B347-BB57-F4A7C86F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5D5CE33-8CEB-444F-B695-3F140DD2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AA9E142-EFA0-E04D-9A65-8F504C8C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2FF4933-77D8-804E-9209-AC485163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D1B5834-8203-2049-BA48-C794A04F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96EE0A3-A96E-C447-ACB6-E8A4AB14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907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A88387-9DD3-A243-BE6E-8DC3BDFA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B785A31-2AA5-8E41-9AEB-7209473E3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AA7C5D1-EE69-A645-A294-C730D3AB6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6FD10A3-AA59-9145-955A-87ECC0F4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82FF8B8-4093-8E40-9C20-1237DAD4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2898DC0-D802-2C4C-B827-9D1D3C62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23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2E5C4C78-9D27-5B47-AA84-26BAF665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F7353F3-49D6-2A4A-B94B-C78AD3EBC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61B5C2-9AA1-B449-B0A2-75F5CBB44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2D9A-DECA-E74F-808B-CC0173E8890B}" type="datetimeFigureOut">
              <a:rPr lang="pt-BR" smtClean="0"/>
              <a:pPr/>
              <a:t>21/10/2021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CBDC4E0-9036-6646-B802-056D64C82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8F4E078-76D5-794F-8DD7-AF4F62638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5CC12-3C38-C64A-A307-CA93208C3C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210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FF59D77-6564-1E48-8907-B60639AC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981D552-D49E-0C44-BE40-CB0D8A6B9BAE}"/>
              </a:ext>
            </a:extLst>
          </p:cNvPr>
          <p:cNvSpPr/>
          <p:nvPr/>
        </p:nvSpPr>
        <p:spPr>
          <a:xfrm>
            <a:off x="4079448" y="2730674"/>
            <a:ext cx="4033101" cy="1027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B3E9A0-87B8-0B43-84D0-D9962437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0882"/>
            <a:ext cx="12191999" cy="13385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sz="3600" b="1" dirty="0">
                <a:latin typeface="Myriad Pro Light" panose="020B0603030403020204" pitchFamily="34" charset="0"/>
              </a:rPr>
              <a:t>TÍTULO AQUI</a:t>
            </a:r>
          </a:p>
          <a:p>
            <a:pPr>
              <a:lnSpc>
                <a:spcPct val="120000"/>
              </a:lnSpc>
            </a:pPr>
            <a:r>
              <a:rPr lang="pt-BR" sz="3600" dirty="0">
                <a:latin typeface="Myanmar Text" panose="020B0502040204020203" pitchFamily="34" charset="0"/>
                <a:cs typeface="Myanmar Text" panose="020B0502040204020203" pitchFamily="34" charset="0"/>
              </a:rPr>
              <a:t>SUB-TÍTULO</a:t>
            </a:r>
          </a:p>
          <a:p>
            <a:pPr>
              <a:lnSpc>
                <a:spcPct val="120000"/>
              </a:lnSpc>
            </a:pP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674A96D-3AE2-BC42-BC8B-EB3CFB96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48" y="458825"/>
            <a:ext cx="4033101" cy="30988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005B216-A643-F543-8654-C857E8809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63017" y="5383576"/>
            <a:ext cx="1665961" cy="1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27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83885E-2EA9-354E-9D05-0498B7E65795}"/>
              </a:ext>
            </a:extLst>
          </p:cNvPr>
          <p:cNvSpPr/>
          <p:nvPr/>
        </p:nvSpPr>
        <p:spPr>
          <a:xfrm>
            <a:off x="-12526" y="-23838"/>
            <a:ext cx="12204526" cy="949354"/>
          </a:xfrm>
          <a:prstGeom prst="rect">
            <a:avLst/>
          </a:prstGeom>
          <a:solidFill>
            <a:srgbClr val="1A3E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B3E9A0-87B8-0B43-84D0-D9962437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519" y="2696815"/>
            <a:ext cx="4706012" cy="2818356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153F7B"/>
                </a:solidFill>
                <a:latin typeface="Myriad Pro Light" panose="020B0603030403020204" pitchFamily="34" charset="0"/>
              </a:rPr>
              <a:t>Seu texto aqui. Seu texto aqui. </a:t>
            </a:r>
          </a:p>
          <a:p>
            <a:pPr algn="l"/>
            <a:endParaRPr lang="pt-BR" dirty="0">
              <a:solidFill>
                <a:srgbClr val="153F7B"/>
              </a:solidFill>
              <a:latin typeface="Myriad Pro Light" panose="020B0603030403020204" pitchFamily="34" charset="0"/>
            </a:endParaRP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endParaRPr lang="pt-BR" dirty="0">
              <a:solidFill>
                <a:srgbClr val="153F7B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296868F-1300-BA47-9766-8447DEB18F7D}"/>
              </a:ext>
            </a:extLst>
          </p:cNvPr>
          <p:cNvSpPr txBox="1"/>
          <p:nvPr/>
        </p:nvSpPr>
        <p:spPr>
          <a:xfrm>
            <a:off x="6083937" y="252029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chemeClr val="bg2"/>
                </a:solidFill>
                <a:latin typeface="Myriad Pro" panose="020B0603030403020204" pitchFamily="34" charset="0"/>
              </a:rPr>
              <a:t>FOTO + TEXTOS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2C30479-73C0-F74B-9CDA-7929675C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60" y="2384438"/>
            <a:ext cx="5164667" cy="34431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24C0103-DEF7-C94B-AA3F-ADFFA25C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036551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9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83885E-2EA9-354E-9D05-0498B7E65795}"/>
              </a:ext>
            </a:extLst>
          </p:cNvPr>
          <p:cNvSpPr/>
          <p:nvPr/>
        </p:nvSpPr>
        <p:spPr>
          <a:xfrm>
            <a:off x="-16042" y="-16042"/>
            <a:ext cx="12204526" cy="949354"/>
          </a:xfrm>
          <a:prstGeom prst="rect">
            <a:avLst/>
          </a:prstGeom>
          <a:solidFill>
            <a:srgbClr val="1A3E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B3E9A0-87B8-0B43-84D0-D9962437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519" y="2696815"/>
            <a:ext cx="4706012" cy="2818356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153F7B"/>
                </a:solidFill>
                <a:latin typeface="Myriad Pro Light" panose="020B0603030403020204" pitchFamily="34" charset="0"/>
              </a:rPr>
              <a:t>Seu texto aqui. Seu texto aqui. </a:t>
            </a:r>
          </a:p>
          <a:p>
            <a:pPr algn="l"/>
            <a:endParaRPr lang="pt-BR" dirty="0">
              <a:solidFill>
                <a:srgbClr val="153F7B"/>
              </a:solidFill>
              <a:latin typeface="Myriad Pro Light" panose="020B0603030403020204" pitchFamily="34" charset="0"/>
            </a:endParaRP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endParaRPr lang="pt-BR" dirty="0">
              <a:solidFill>
                <a:srgbClr val="153F7B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296868F-1300-BA47-9766-8447DEB18F7D}"/>
              </a:ext>
            </a:extLst>
          </p:cNvPr>
          <p:cNvSpPr txBox="1"/>
          <p:nvPr/>
        </p:nvSpPr>
        <p:spPr>
          <a:xfrm>
            <a:off x="6083937" y="252029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chemeClr val="bg2"/>
                </a:solidFill>
                <a:latin typeface="Myriad Pro" panose="020B0603030403020204" pitchFamily="34" charset="0"/>
              </a:rPr>
              <a:t>GRÁFICOS + TEXTOS</a:t>
            </a:r>
          </a:p>
        </p:txBody>
      </p:sp>
      <p:pic>
        <p:nvPicPr>
          <p:cNvPr id="8" name="Picture 2" descr="Gráficos: conheça alguns tipos e saiba como utilizá-los – FM2S">
            <a:extLst>
              <a:ext uri="{FF2B5EF4-FFF2-40B4-BE49-F238E27FC236}">
                <a16:creationId xmlns:a16="http://schemas.microsoft.com/office/drawing/2014/main" xmlns="" id="{0CCD40E2-EAE5-9242-A95A-DDB5A75C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296" y="2490522"/>
            <a:ext cx="5356631" cy="31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E605BA3-01AD-E14A-AEBD-03E35328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036551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0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83885E-2EA9-354E-9D05-0498B7E65795}"/>
              </a:ext>
            </a:extLst>
          </p:cNvPr>
          <p:cNvSpPr/>
          <p:nvPr/>
        </p:nvSpPr>
        <p:spPr>
          <a:xfrm>
            <a:off x="-12526" y="-23838"/>
            <a:ext cx="12204526" cy="949354"/>
          </a:xfrm>
          <a:prstGeom prst="rect">
            <a:avLst/>
          </a:prstGeom>
          <a:solidFill>
            <a:srgbClr val="1A3E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296868F-1300-BA47-9766-8447DEB18F7D}"/>
              </a:ext>
            </a:extLst>
          </p:cNvPr>
          <p:cNvSpPr txBox="1"/>
          <p:nvPr/>
        </p:nvSpPr>
        <p:spPr>
          <a:xfrm>
            <a:off x="6083937" y="252029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chemeClr val="bg2"/>
                </a:solidFill>
                <a:latin typeface="Myriad Pro" panose="020B0603030403020204" pitchFamily="34" charset="0"/>
              </a:rPr>
              <a:t>GRÁFICOS + TEXTOS</a:t>
            </a:r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xmlns="" id="{7F6A5E46-68FC-E249-97A0-CB1E2BB98BAD}"/>
              </a:ext>
            </a:extLst>
          </p:cNvPr>
          <p:cNvSpPr/>
          <p:nvPr/>
        </p:nvSpPr>
        <p:spPr>
          <a:xfrm>
            <a:off x="8348544" y="2216610"/>
            <a:ext cx="1302534" cy="550508"/>
          </a:xfrm>
          <a:prstGeom prst="homePlate">
            <a:avLst/>
          </a:prstGeom>
          <a:solidFill>
            <a:srgbClr val="2E7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4041F52F-5EFE-EB4D-82F7-6CBD6851E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855" y="2870788"/>
            <a:ext cx="3345401" cy="103551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96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EVENTO</a:t>
            </a:r>
          </a:p>
          <a:p>
            <a:pPr algn="l"/>
            <a:r>
              <a:rPr lang="pt-BR" sz="7200" dirty="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</a:t>
            </a:r>
          </a:p>
          <a:p>
            <a:pPr algn="l"/>
            <a:r>
              <a:rPr lang="pt-BR" sz="7200" dirty="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8CBB6BF1-1E94-014B-B036-CD990B1722F5}"/>
              </a:ext>
            </a:extLst>
          </p:cNvPr>
          <p:cNvSpPr txBox="1">
            <a:spLocks/>
          </p:cNvSpPr>
          <p:nvPr/>
        </p:nvSpPr>
        <p:spPr>
          <a:xfrm>
            <a:off x="8397583" y="2157516"/>
            <a:ext cx="941411" cy="71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04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xmlns="" id="{A3E3B608-2DF1-B84A-AF14-A345613872AC}"/>
              </a:ext>
            </a:extLst>
          </p:cNvPr>
          <p:cNvSpPr/>
          <p:nvPr/>
        </p:nvSpPr>
        <p:spPr>
          <a:xfrm>
            <a:off x="8348544" y="4451365"/>
            <a:ext cx="1302534" cy="550508"/>
          </a:xfrm>
          <a:prstGeom prst="homePlate">
            <a:avLst/>
          </a:prstGeom>
          <a:solidFill>
            <a:srgbClr val="89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6D376C42-B70C-9647-91F2-141CAB6368E2}"/>
              </a:ext>
            </a:extLst>
          </p:cNvPr>
          <p:cNvSpPr txBox="1">
            <a:spLocks/>
          </p:cNvSpPr>
          <p:nvPr/>
        </p:nvSpPr>
        <p:spPr>
          <a:xfrm>
            <a:off x="8250855" y="5105543"/>
            <a:ext cx="3345401" cy="103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600" b="1">
                <a:solidFill>
                  <a:srgbClr val="FF0000"/>
                </a:solidFill>
                <a:latin typeface="Myriad Pro Light" panose="020B0603030403020204" pitchFamily="34" charset="0"/>
              </a:rPr>
              <a:t>EVENTO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30AF75E3-C360-F744-A0AE-B408A3478E87}"/>
              </a:ext>
            </a:extLst>
          </p:cNvPr>
          <p:cNvSpPr txBox="1">
            <a:spLocks/>
          </p:cNvSpPr>
          <p:nvPr/>
        </p:nvSpPr>
        <p:spPr>
          <a:xfrm>
            <a:off x="8397583" y="4392271"/>
            <a:ext cx="941411" cy="71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04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6" name="Pentágono 15">
            <a:extLst>
              <a:ext uri="{FF2B5EF4-FFF2-40B4-BE49-F238E27FC236}">
                <a16:creationId xmlns:a16="http://schemas.microsoft.com/office/drawing/2014/main" xmlns="" id="{22BC2219-F3D4-2843-B9C2-F6D96403E610}"/>
              </a:ext>
            </a:extLst>
          </p:cNvPr>
          <p:cNvSpPr/>
          <p:nvPr/>
        </p:nvSpPr>
        <p:spPr>
          <a:xfrm>
            <a:off x="4549548" y="2216610"/>
            <a:ext cx="1302534" cy="550508"/>
          </a:xfrm>
          <a:prstGeom prst="homePlate">
            <a:avLst/>
          </a:prstGeom>
          <a:solidFill>
            <a:srgbClr val="34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xmlns="" id="{149F26BD-B48E-3E41-A0DC-1BDA662EDA46}"/>
              </a:ext>
            </a:extLst>
          </p:cNvPr>
          <p:cNvSpPr txBox="1">
            <a:spLocks/>
          </p:cNvSpPr>
          <p:nvPr/>
        </p:nvSpPr>
        <p:spPr>
          <a:xfrm>
            <a:off x="4451859" y="2870788"/>
            <a:ext cx="3345401" cy="103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600" b="1">
                <a:solidFill>
                  <a:srgbClr val="FF0000"/>
                </a:solidFill>
                <a:latin typeface="Myriad Pro Light" panose="020B0603030403020204" pitchFamily="34" charset="0"/>
              </a:rPr>
              <a:t>EVENTO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xmlns="" id="{381EA2E7-8C76-894C-B377-B8976A825791}"/>
              </a:ext>
            </a:extLst>
          </p:cNvPr>
          <p:cNvSpPr txBox="1">
            <a:spLocks/>
          </p:cNvSpPr>
          <p:nvPr/>
        </p:nvSpPr>
        <p:spPr>
          <a:xfrm>
            <a:off x="4598587" y="2157516"/>
            <a:ext cx="941411" cy="71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04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9" name="Pentágono 18">
            <a:extLst>
              <a:ext uri="{FF2B5EF4-FFF2-40B4-BE49-F238E27FC236}">
                <a16:creationId xmlns:a16="http://schemas.microsoft.com/office/drawing/2014/main" xmlns="" id="{7AEB18F4-3E4C-A948-8521-20C6FF00AB7D}"/>
              </a:ext>
            </a:extLst>
          </p:cNvPr>
          <p:cNvSpPr/>
          <p:nvPr/>
        </p:nvSpPr>
        <p:spPr>
          <a:xfrm>
            <a:off x="4549548" y="4454308"/>
            <a:ext cx="1302534" cy="550508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xmlns="" id="{70518F2E-1511-5A4F-80E7-531259CBBE48}"/>
              </a:ext>
            </a:extLst>
          </p:cNvPr>
          <p:cNvSpPr txBox="1">
            <a:spLocks/>
          </p:cNvSpPr>
          <p:nvPr/>
        </p:nvSpPr>
        <p:spPr>
          <a:xfrm>
            <a:off x="4451859" y="5108486"/>
            <a:ext cx="3345401" cy="103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600" b="1">
                <a:solidFill>
                  <a:srgbClr val="FF0000"/>
                </a:solidFill>
                <a:latin typeface="Myriad Pro Light" panose="020B0603030403020204" pitchFamily="34" charset="0"/>
              </a:rPr>
              <a:t>EVENTO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66F13109-9AD0-7849-B623-D9D20527098F}"/>
              </a:ext>
            </a:extLst>
          </p:cNvPr>
          <p:cNvSpPr txBox="1">
            <a:spLocks/>
          </p:cNvSpPr>
          <p:nvPr/>
        </p:nvSpPr>
        <p:spPr>
          <a:xfrm>
            <a:off x="4598587" y="4395214"/>
            <a:ext cx="941411" cy="71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04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22" name="Pentágono 21">
            <a:extLst>
              <a:ext uri="{FF2B5EF4-FFF2-40B4-BE49-F238E27FC236}">
                <a16:creationId xmlns:a16="http://schemas.microsoft.com/office/drawing/2014/main" xmlns="" id="{18495485-EAFE-5344-9118-29BD79AF9F03}"/>
              </a:ext>
            </a:extLst>
          </p:cNvPr>
          <p:cNvSpPr/>
          <p:nvPr/>
        </p:nvSpPr>
        <p:spPr>
          <a:xfrm>
            <a:off x="740868" y="2211783"/>
            <a:ext cx="1302534" cy="550508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223CF914-6F81-EB4D-AD65-30C1D44D845F}"/>
              </a:ext>
            </a:extLst>
          </p:cNvPr>
          <p:cNvSpPr txBox="1">
            <a:spLocks/>
          </p:cNvSpPr>
          <p:nvPr/>
        </p:nvSpPr>
        <p:spPr>
          <a:xfrm>
            <a:off x="643179" y="2865961"/>
            <a:ext cx="3345401" cy="103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600" b="1">
                <a:solidFill>
                  <a:srgbClr val="FF0000"/>
                </a:solidFill>
                <a:latin typeface="Myriad Pro Light" panose="020B0603030403020204" pitchFamily="34" charset="0"/>
              </a:rPr>
              <a:t>EVENTO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xmlns="" id="{E0ECE186-9870-784D-B4A4-D256FCCE4336}"/>
              </a:ext>
            </a:extLst>
          </p:cNvPr>
          <p:cNvSpPr txBox="1">
            <a:spLocks/>
          </p:cNvSpPr>
          <p:nvPr/>
        </p:nvSpPr>
        <p:spPr>
          <a:xfrm>
            <a:off x="789907" y="2152689"/>
            <a:ext cx="941411" cy="71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04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xmlns="" id="{015D4A04-B874-FD4C-B54B-0D87845C6F03}"/>
              </a:ext>
            </a:extLst>
          </p:cNvPr>
          <p:cNvSpPr/>
          <p:nvPr/>
        </p:nvSpPr>
        <p:spPr>
          <a:xfrm>
            <a:off x="740868" y="4449481"/>
            <a:ext cx="1302534" cy="55050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xmlns="" id="{BAE0FC49-B622-2944-9957-0AED67D547C5}"/>
              </a:ext>
            </a:extLst>
          </p:cNvPr>
          <p:cNvSpPr txBox="1">
            <a:spLocks/>
          </p:cNvSpPr>
          <p:nvPr/>
        </p:nvSpPr>
        <p:spPr>
          <a:xfrm>
            <a:off x="643179" y="5103659"/>
            <a:ext cx="3345401" cy="1035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600" b="1">
                <a:solidFill>
                  <a:srgbClr val="FF0000"/>
                </a:solidFill>
                <a:latin typeface="Myriad Pro Light" panose="020B0603030403020204" pitchFamily="34" charset="0"/>
              </a:rPr>
              <a:t>EVENTO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</a:t>
            </a:r>
          </a:p>
          <a:p>
            <a:pPr algn="l"/>
            <a:r>
              <a:rPr lang="pt-BR" sz="7200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Seu texto aqui. Seu texto aqui. </a:t>
            </a:r>
          </a:p>
          <a:p>
            <a:pPr algn="l"/>
            <a:r>
              <a:rPr lang="pt-BR">
                <a:solidFill>
                  <a:schemeClr val="accent1">
                    <a:lumMod val="75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xmlns="" id="{48A7F910-0467-EF4B-AD94-3EEB7E240CDE}"/>
              </a:ext>
            </a:extLst>
          </p:cNvPr>
          <p:cNvSpPr txBox="1">
            <a:spLocks/>
          </p:cNvSpPr>
          <p:nvPr/>
        </p:nvSpPr>
        <p:spPr>
          <a:xfrm>
            <a:off x="789907" y="4390387"/>
            <a:ext cx="941411" cy="71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04</a:t>
            </a:r>
            <a:endParaRPr lang="pt-BR" sz="5400" dirty="0">
              <a:solidFill>
                <a:schemeClr val="bg1"/>
              </a:solidFill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6504CA0B-1EA3-EC48-97A4-1BE32B26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36551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2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FF59D77-6564-1E48-8907-B60639AC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72B4951-1502-9640-BBF4-C34FCA821CD2}"/>
              </a:ext>
            </a:extLst>
          </p:cNvPr>
          <p:cNvSpPr/>
          <p:nvPr/>
        </p:nvSpPr>
        <p:spPr>
          <a:xfrm>
            <a:off x="2491646" y="2893512"/>
            <a:ext cx="3604354" cy="8893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B3E9A0-87B8-0B43-84D0-D99624374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016"/>
            <a:ext cx="12191999" cy="13840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4800" dirty="0">
                <a:latin typeface="Golden Plains" panose="02000000000000000000" pitchFamily="2" charset="0"/>
              </a:rPr>
              <a:t>Fazendo ciência um projeto </a:t>
            </a:r>
            <a:r>
              <a:rPr lang="pt-BR" sz="4800" dirty="0">
                <a:solidFill>
                  <a:srgbClr val="FF0000"/>
                </a:solidFill>
                <a:latin typeface="Golden Plains" panose="02000000000000000000" pitchFamily="2" charset="0"/>
              </a:rPr>
              <a:t>coletivo</a:t>
            </a:r>
            <a:r>
              <a:rPr lang="pt-BR" sz="4800" dirty="0">
                <a:latin typeface="Golden Plains" panose="020000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674A96D-3AE2-BC42-BC8B-EB3CFB96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646" y="866081"/>
            <a:ext cx="3607791" cy="27720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005B216-A643-F543-8654-C857E8809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1465" y="423518"/>
            <a:ext cx="4453468" cy="4453468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A5FFD3C-1DBE-9B44-AF6C-01BAA0DEB66D}"/>
              </a:ext>
            </a:extLst>
          </p:cNvPr>
          <p:cNvSpPr txBox="1">
            <a:spLocks/>
          </p:cNvSpPr>
          <p:nvPr/>
        </p:nvSpPr>
        <p:spPr>
          <a:xfrm>
            <a:off x="1" y="6163733"/>
            <a:ext cx="9489731" cy="79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153F7B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Prof. Eduardo H. M. Nunes  |  </a:t>
            </a:r>
            <a:r>
              <a:rPr lang="pt-BR" sz="1800" b="1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Eduardo.nunes@demet.ufmg.br</a:t>
            </a:r>
            <a:r>
              <a:rPr lang="pt-BR" sz="18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  |</a:t>
            </a:r>
          </a:p>
          <a:p>
            <a:pPr>
              <a:lnSpc>
                <a:spcPct val="120000"/>
              </a:lnSpc>
            </a:pP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34F6737-D6B3-AC46-A336-31EA684B9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97" r="2665" b="73411"/>
          <a:stretch/>
        </p:blipFill>
        <p:spPr>
          <a:xfrm>
            <a:off x="8181473" y="5930586"/>
            <a:ext cx="3080084" cy="6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298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223</Words>
  <Application>Microsoft Macintosh PowerPoint</Application>
  <PresentationFormat>Personalizar</PresentationFormat>
  <Paragraphs>49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PPGEM1</cp:lastModifiedBy>
  <cp:revision>6</cp:revision>
  <dcterms:created xsi:type="dcterms:W3CDTF">2021-09-03T11:26:49Z</dcterms:created>
  <dcterms:modified xsi:type="dcterms:W3CDTF">2021-10-21T13:27:20Z</dcterms:modified>
</cp:coreProperties>
</file>